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</p:sldIdLst>
  <p:sldSz cx="6858000" cy="9144000" type="letter"/>
  <p:notesSz cx="7315200" cy="96012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638B1855-1B75-4FBE-930C-398BA8C253C6}" styleName="Themed Style 2 - Accent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43" autoAdjust="0"/>
    <p:restoredTop sz="94660"/>
  </p:normalViewPr>
  <p:slideViewPr>
    <p:cSldViewPr snapToGrid="0">
      <p:cViewPr varScale="1">
        <p:scale>
          <a:sx n="50" d="100"/>
          <a:sy n="50" d="100"/>
        </p:scale>
        <p:origin x="2124" y="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496484"/>
            <a:ext cx="5829300" cy="3183467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4802717"/>
            <a:ext cx="5143500" cy="2207683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C7A7C9-9D03-4196-B4D5-299F413763DA}" type="datetimeFigureOut">
              <a:rPr lang="en-CA" smtClean="0"/>
              <a:t>2020-04-22</a:t>
            </a:fld>
            <a:endParaRPr lang="en-C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242611-87EE-41D5-B233-52DC05B153FB}" type="slidenum">
              <a:rPr lang="en-CA" smtClean="0"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7014432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C7A7C9-9D03-4196-B4D5-299F413763DA}" type="datetimeFigureOut">
              <a:rPr lang="en-CA" smtClean="0"/>
              <a:t>2020-04-22</a:t>
            </a:fld>
            <a:endParaRPr lang="en-C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242611-87EE-41D5-B233-52DC05B153FB}" type="slidenum">
              <a:rPr lang="en-CA" smtClean="0"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2468892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486834"/>
            <a:ext cx="1478756" cy="7749117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486834"/>
            <a:ext cx="4350544" cy="77491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C7A7C9-9D03-4196-B4D5-299F413763DA}" type="datetimeFigureOut">
              <a:rPr lang="en-CA" smtClean="0"/>
              <a:t>2020-04-22</a:t>
            </a:fld>
            <a:endParaRPr lang="en-C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242611-87EE-41D5-B233-52DC05B153FB}" type="slidenum">
              <a:rPr lang="en-CA" smtClean="0"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2086876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C7A7C9-9D03-4196-B4D5-299F413763DA}" type="datetimeFigureOut">
              <a:rPr lang="en-CA" smtClean="0"/>
              <a:t>2020-04-22</a:t>
            </a:fld>
            <a:endParaRPr lang="en-C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242611-87EE-41D5-B233-52DC05B153FB}" type="slidenum">
              <a:rPr lang="en-CA" smtClean="0"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40381292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279653"/>
            <a:ext cx="5915025" cy="3803649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119286"/>
            <a:ext cx="5915025" cy="2000249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C7A7C9-9D03-4196-B4D5-299F413763DA}" type="datetimeFigureOut">
              <a:rPr lang="en-CA" smtClean="0"/>
              <a:t>2020-04-22</a:t>
            </a:fld>
            <a:endParaRPr lang="en-C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242611-87EE-41D5-B233-52DC05B153FB}" type="slidenum">
              <a:rPr lang="en-CA" smtClean="0"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4126672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434167"/>
            <a:ext cx="2914650" cy="58017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434167"/>
            <a:ext cx="2914650" cy="58017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C7A7C9-9D03-4196-B4D5-299F413763DA}" type="datetimeFigureOut">
              <a:rPr lang="en-CA" smtClean="0"/>
              <a:t>2020-04-22</a:t>
            </a:fld>
            <a:endParaRPr lang="en-CA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242611-87EE-41D5-B233-52DC05B153FB}" type="slidenum">
              <a:rPr lang="en-CA" smtClean="0"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2322502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486836"/>
            <a:ext cx="5915025" cy="176741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241551"/>
            <a:ext cx="2901255" cy="1098549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340100"/>
            <a:ext cx="2901255" cy="49127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241551"/>
            <a:ext cx="2915543" cy="1098549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340100"/>
            <a:ext cx="2915543" cy="49127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C7A7C9-9D03-4196-B4D5-299F413763DA}" type="datetimeFigureOut">
              <a:rPr lang="en-CA" smtClean="0"/>
              <a:t>2020-04-22</a:t>
            </a:fld>
            <a:endParaRPr lang="en-CA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242611-87EE-41D5-B233-52DC05B153FB}" type="slidenum">
              <a:rPr lang="en-CA" smtClean="0"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5270025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C7A7C9-9D03-4196-B4D5-299F413763DA}" type="datetimeFigureOut">
              <a:rPr lang="en-CA" smtClean="0"/>
              <a:t>2020-04-22</a:t>
            </a:fld>
            <a:endParaRPr lang="en-CA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242611-87EE-41D5-B233-52DC05B153FB}" type="slidenum">
              <a:rPr lang="en-CA" smtClean="0"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0982443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C7A7C9-9D03-4196-B4D5-299F413763DA}" type="datetimeFigureOut">
              <a:rPr lang="en-CA" smtClean="0"/>
              <a:t>2020-04-22</a:t>
            </a:fld>
            <a:endParaRPr lang="en-CA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242611-87EE-41D5-B233-52DC05B153FB}" type="slidenum">
              <a:rPr lang="en-CA" smtClean="0"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8045441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09600"/>
            <a:ext cx="2211884" cy="21336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316569"/>
            <a:ext cx="3471863" cy="6498167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743200"/>
            <a:ext cx="2211884" cy="508211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C7A7C9-9D03-4196-B4D5-299F413763DA}" type="datetimeFigureOut">
              <a:rPr lang="en-CA" smtClean="0"/>
              <a:t>2020-04-22</a:t>
            </a:fld>
            <a:endParaRPr lang="en-CA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242611-87EE-41D5-B233-52DC05B153FB}" type="slidenum">
              <a:rPr lang="en-CA" smtClean="0"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4619905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09600"/>
            <a:ext cx="2211884" cy="21336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316569"/>
            <a:ext cx="3471863" cy="6498167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743200"/>
            <a:ext cx="2211884" cy="508211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C7A7C9-9D03-4196-B4D5-299F413763DA}" type="datetimeFigureOut">
              <a:rPr lang="en-CA" smtClean="0"/>
              <a:t>2020-04-22</a:t>
            </a:fld>
            <a:endParaRPr lang="en-CA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242611-87EE-41D5-B233-52DC05B153FB}" type="slidenum">
              <a:rPr lang="en-CA" smtClean="0"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8773866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486836"/>
            <a:ext cx="5915025" cy="17674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434167"/>
            <a:ext cx="5915025" cy="58017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8475136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C7A7C9-9D03-4196-B4D5-299F413763DA}" type="datetimeFigureOut">
              <a:rPr lang="en-CA" smtClean="0"/>
              <a:t>2020-04-22</a:t>
            </a:fld>
            <a:endParaRPr lang="en-C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8475136"/>
            <a:ext cx="2314575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8475136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242611-87EE-41D5-B233-52DC05B153FB}" type="slidenum">
              <a:rPr lang="en-CA" smtClean="0"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5943449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13" Type="http://schemas.openxmlformats.org/officeDocument/2006/relationships/image" Target="../media/image12.jpe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12" Type="http://schemas.openxmlformats.org/officeDocument/2006/relationships/image" Target="../media/image11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11" Type="http://schemas.openxmlformats.org/officeDocument/2006/relationships/image" Target="../media/image10.png"/><Relationship Id="rId5" Type="http://schemas.openxmlformats.org/officeDocument/2006/relationships/image" Target="../media/image4.jpeg"/><Relationship Id="rId10" Type="http://schemas.openxmlformats.org/officeDocument/2006/relationships/image" Target="../media/image9.png"/><Relationship Id="rId4" Type="http://schemas.openxmlformats.org/officeDocument/2006/relationships/image" Target="../media/image3.jpeg"/><Relationship Id="rId9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4" name="Picture 20" descr="Image result for mip inc logo">
            <a:extLst>
              <a:ext uri="{FF2B5EF4-FFF2-40B4-BE49-F238E27FC236}">
                <a16:creationId xmlns:a16="http://schemas.microsoft.com/office/drawing/2014/main" id="{1710F602-F518-4C67-8D1E-CC40EE990D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4750" y="255020"/>
            <a:ext cx="969263" cy="4272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5" name="Table 7">
            <a:extLst>
              <a:ext uri="{FF2B5EF4-FFF2-40B4-BE49-F238E27FC236}">
                <a16:creationId xmlns:a16="http://schemas.microsoft.com/office/drawing/2014/main" id="{3669F658-A1AD-4AF3-B3BB-979379AECED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16582028"/>
              </p:ext>
            </p:extLst>
          </p:nvPr>
        </p:nvGraphicFramePr>
        <p:xfrm>
          <a:off x="82549" y="863715"/>
          <a:ext cx="6711951" cy="825394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881423">
                  <a:extLst>
                    <a:ext uri="{9D8B030D-6E8A-4147-A177-3AD203B41FA5}">
                      <a16:colId xmlns:a16="http://schemas.microsoft.com/office/drawing/2014/main" val="3029153500"/>
                    </a:ext>
                  </a:extLst>
                </a:gridCol>
                <a:gridCol w="1598212">
                  <a:extLst>
                    <a:ext uri="{9D8B030D-6E8A-4147-A177-3AD203B41FA5}">
                      <a16:colId xmlns:a16="http://schemas.microsoft.com/office/drawing/2014/main" val="3373635269"/>
                    </a:ext>
                  </a:extLst>
                </a:gridCol>
                <a:gridCol w="3232316">
                  <a:extLst>
                    <a:ext uri="{9D8B030D-6E8A-4147-A177-3AD203B41FA5}">
                      <a16:colId xmlns:a16="http://schemas.microsoft.com/office/drawing/2014/main" val="3572178732"/>
                    </a:ext>
                  </a:extLst>
                </a:gridCol>
              </a:tblGrid>
              <a:tr h="378827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PRODUCT IMAGE</a:t>
                      </a:r>
                      <a:endParaRPr lang="en-CA" sz="16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PRODUCT NAME</a:t>
                      </a:r>
                      <a:endParaRPr lang="en-CA" sz="16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PRODUCT DESCRIPTION</a:t>
                      </a:r>
                      <a:endParaRPr lang="en-CA" sz="16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37271864"/>
                  </a:ext>
                </a:extLst>
              </a:tr>
              <a:tr h="1108669">
                <a:tc>
                  <a:txBody>
                    <a:bodyPr/>
                    <a:lstStyle/>
                    <a:p>
                      <a:endParaRPr lang="en-CA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50" kern="1200" dirty="0">
                          <a:effectLst/>
                        </a:rPr>
                        <a:t>Poly Cart</a:t>
                      </a:r>
                      <a:endParaRPr lang="en-CA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350" kern="1200" dirty="0">
                          <a:effectLst/>
                        </a:rPr>
                        <a:t>Sizes ranging from 4 bushel to 48 bushel</a:t>
                      </a:r>
                      <a:endParaRPr lang="en-CA" sz="1350" kern="1200" dirty="0">
                        <a:effectLst/>
                      </a:endParaRPr>
                    </a:p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350" kern="1200" dirty="0">
                          <a:effectLst/>
                        </a:rPr>
                        <a:t>Some sizes feature “easy access” cutout</a:t>
                      </a:r>
                      <a:endParaRPr lang="en-CA" sz="1350" kern="1200" dirty="0">
                        <a:effectLst/>
                      </a:endParaRP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350" kern="1200" dirty="0">
                          <a:effectLst/>
                        </a:rPr>
                        <a:t>Available: backsaver, nylon cart cover, and nylon liner for every size</a:t>
                      </a:r>
                      <a:endParaRPr lang="en-CA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33046036"/>
                  </a:ext>
                </a:extLst>
              </a:tr>
              <a:tr h="818468">
                <a:tc>
                  <a:txBody>
                    <a:bodyPr/>
                    <a:lstStyle/>
                    <a:p>
                      <a:endParaRPr lang="en-CA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50" kern="1200" dirty="0">
                          <a:effectLst/>
                        </a:rPr>
                        <a:t>Elevated  &amp; </a:t>
                      </a:r>
                    </a:p>
                    <a:p>
                      <a:pPr algn="ctr"/>
                      <a:r>
                        <a:rPr lang="en-US" sz="1350" kern="1200" dirty="0">
                          <a:effectLst/>
                        </a:rPr>
                        <a:t>Weigh Scale </a:t>
                      </a:r>
                    </a:p>
                    <a:p>
                      <a:pPr algn="ctr"/>
                      <a:r>
                        <a:rPr lang="en-US" sz="1350" kern="1200" dirty="0">
                          <a:effectLst/>
                        </a:rPr>
                        <a:t>Poly Carts</a:t>
                      </a:r>
                      <a:endParaRPr lang="en-US" sz="135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350" kern="1200" dirty="0">
                          <a:effectLst/>
                        </a:rPr>
                        <a:t>Sizes available – 4 bushel and 6 bushel</a:t>
                      </a:r>
                      <a:endParaRPr lang="en-CA" sz="1350" kern="1200" dirty="0">
                        <a:effectLst/>
                      </a:endParaRP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350" kern="1200" dirty="0">
                          <a:effectLst/>
                        </a:rPr>
                        <a:t>Available: </a:t>
                      </a:r>
                      <a:r>
                        <a:rPr lang="en-US" sz="1350" kern="1200" dirty="0" err="1">
                          <a:effectLst/>
                        </a:rPr>
                        <a:t>Backsaver</a:t>
                      </a:r>
                      <a:endParaRPr lang="en-CA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4334881"/>
                  </a:ext>
                </a:extLst>
              </a:tr>
              <a:tr h="1030954">
                <a:tc>
                  <a:txBody>
                    <a:bodyPr/>
                    <a:lstStyle/>
                    <a:p>
                      <a:endParaRPr lang="en-CA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50" kern="1200" dirty="0">
                          <a:effectLst/>
                        </a:rPr>
                        <a:t>Backsaver Platform</a:t>
                      </a:r>
                      <a:endParaRPr lang="en-CA" sz="1350" kern="1200" dirty="0">
                        <a:effectLst/>
                      </a:endParaRPr>
                    </a:p>
                    <a:p>
                      <a:pPr algn="ctr"/>
                      <a:endParaRPr lang="en-CA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350" kern="1200" dirty="0">
                          <a:effectLst/>
                        </a:rPr>
                        <a:t>As you fill your cart and empty it, the Backsaver lowers and rises, always keeping your material at the top</a:t>
                      </a:r>
                      <a:endParaRPr lang="en-CA" sz="1350" kern="1200" dirty="0">
                        <a:effectLst/>
                      </a:endParaRP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350" kern="1200" dirty="0">
                          <a:effectLst/>
                        </a:rPr>
                        <a:t>Sizes for every cart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35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Washable spring covers</a:t>
                      </a:r>
                      <a:endParaRPr lang="en-CA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63863110"/>
                  </a:ext>
                </a:extLst>
              </a:tr>
              <a:tr h="952256">
                <a:tc>
                  <a:txBody>
                    <a:bodyPr/>
                    <a:lstStyle/>
                    <a:p>
                      <a:endParaRPr lang="en-CA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50" kern="1200" dirty="0">
                          <a:effectLst/>
                        </a:rPr>
                        <a:t>Bulk Laundry Truck</a:t>
                      </a:r>
                      <a:endParaRPr lang="en-CA" sz="135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350" kern="1200" dirty="0">
                          <a:effectLst/>
                        </a:rPr>
                        <a:t>2 sizes - 37 cu. ft. and 45 cu. ft.</a:t>
                      </a:r>
                      <a:endParaRPr lang="en-CA" sz="1350" kern="1200" dirty="0">
                        <a:effectLst/>
                      </a:endParaRPr>
                    </a:p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350" kern="1200" dirty="0">
                          <a:effectLst/>
                        </a:rPr>
                        <a:t>1000 lb. max load</a:t>
                      </a:r>
                      <a:endParaRPr lang="en-CA" sz="1350" kern="1200" dirty="0">
                        <a:effectLst/>
                      </a:endParaRP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350" kern="1200" dirty="0">
                          <a:effectLst/>
                        </a:rPr>
                        <a:t>Available: Backsaver and nylon cart cover</a:t>
                      </a:r>
                      <a:endParaRPr lang="en-CA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35688434"/>
                  </a:ext>
                </a:extLst>
              </a:tr>
              <a:tr h="1172612">
                <a:tc>
                  <a:txBody>
                    <a:bodyPr/>
                    <a:lstStyle/>
                    <a:p>
                      <a:endParaRPr lang="en-CA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50" kern="1200" dirty="0">
                          <a:effectLst/>
                        </a:rPr>
                        <a:t>Personal Clothing Cart</a:t>
                      </a:r>
                      <a:endParaRPr lang="en-CA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350" kern="1200" dirty="0">
                          <a:effectLst/>
                        </a:rPr>
                        <a:t>Can ship partially assembled to reduce freight costs.</a:t>
                      </a:r>
                    </a:p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350" kern="1200" dirty="0">
                          <a:effectLst/>
                        </a:rPr>
                        <a:t>Customizable configuration (size, number of compartments and hanging bars)</a:t>
                      </a:r>
                      <a:endParaRPr lang="en-CA" sz="135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60917050"/>
                  </a:ext>
                </a:extLst>
              </a:tr>
              <a:tr h="991606">
                <a:tc>
                  <a:txBody>
                    <a:bodyPr/>
                    <a:lstStyle/>
                    <a:p>
                      <a:endParaRPr lang="en-CA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50" kern="1200" dirty="0">
                          <a:effectLst/>
                        </a:rPr>
                        <a:t>Nylon Cart Cover</a:t>
                      </a:r>
                      <a:endParaRPr lang="en-CA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350" kern="1200" dirty="0">
                          <a:effectLst/>
                        </a:rPr>
                        <a:t>Many color options</a:t>
                      </a:r>
                      <a:endParaRPr lang="en-CA" sz="1350" kern="1200" dirty="0">
                        <a:effectLst/>
                      </a:endParaRP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350" kern="1200" dirty="0">
                          <a:effectLst/>
                        </a:rPr>
                        <a:t>Customizable with zippers, ties, velcro etc.</a:t>
                      </a:r>
                      <a:endParaRPr lang="en-CA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31059068"/>
                  </a:ext>
                </a:extLst>
              </a:tr>
              <a:tr h="1699893">
                <a:tc>
                  <a:txBody>
                    <a:bodyPr/>
                    <a:lstStyle/>
                    <a:p>
                      <a:endParaRPr lang="en-CA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Other </a:t>
                      </a:r>
                      <a:r>
                        <a:rPr lang="en-CA" sz="1350" kern="1200" dirty="0">
                          <a:effectLst/>
                        </a:rPr>
                        <a:t>accessories</a:t>
                      </a:r>
                      <a:endParaRPr lang="en-CA" sz="135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/>
                        <a:t>Replacement wheels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/>
                        <a:t>Label holders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/>
                        <a:t>Hangers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/>
                        <a:t>Bagels for personal clothing carts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48342553"/>
                  </a:ext>
                </a:extLst>
              </a:tr>
            </a:tbl>
          </a:graphicData>
        </a:graphic>
      </p:graphicFrame>
      <p:pic>
        <p:nvPicPr>
          <p:cNvPr id="48" name="Picture 47">
            <a:extLst>
              <a:ext uri="{FF2B5EF4-FFF2-40B4-BE49-F238E27FC236}">
                <a16:creationId xmlns:a16="http://schemas.microsoft.com/office/drawing/2014/main" id="{C9E5C2D4-2B9A-4535-9C91-C227EBE9E524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155" y="3337422"/>
            <a:ext cx="885825" cy="776605"/>
          </a:xfrm>
          <a:prstGeom prst="rect">
            <a:avLst/>
          </a:prstGeom>
          <a:noFill/>
          <a:ln>
            <a:noFill/>
          </a:ln>
        </p:spPr>
      </p:pic>
      <p:pic>
        <p:nvPicPr>
          <p:cNvPr id="2079" name="Picture 31">
            <a:extLst>
              <a:ext uri="{FF2B5EF4-FFF2-40B4-BE49-F238E27FC236}">
                <a16:creationId xmlns:a16="http://schemas.microsoft.com/office/drawing/2014/main" id="{38C1D728-16FA-4970-8EAA-A3AEB8A117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2238" y="3554938"/>
            <a:ext cx="981075" cy="542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0" name="Picture 49">
            <a:extLst>
              <a:ext uri="{FF2B5EF4-FFF2-40B4-BE49-F238E27FC236}">
                <a16:creationId xmlns:a16="http://schemas.microsoft.com/office/drawing/2014/main" id="{0A55E64E-2AE6-482D-925B-095DF7F6C6B9}"/>
              </a:ext>
            </a:extLst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780" y="1500340"/>
            <a:ext cx="838200" cy="638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51" name="Picture 50">
            <a:extLst>
              <a:ext uri="{FF2B5EF4-FFF2-40B4-BE49-F238E27FC236}">
                <a16:creationId xmlns:a16="http://schemas.microsoft.com/office/drawing/2014/main" id="{7D523999-360B-445E-8D40-BB6F0FF1F3FB}"/>
              </a:ext>
            </a:extLst>
          </p:cNvPr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386" y="2405540"/>
            <a:ext cx="1047750" cy="715645"/>
          </a:xfrm>
          <a:prstGeom prst="rect">
            <a:avLst/>
          </a:prstGeom>
          <a:noFill/>
          <a:ln>
            <a:noFill/>
          </a:ln>
        </p:spPr>
      </p:pic>
      <p:pic>
        <p:nvPicPr>
          <p:cNvPr id="52" name="Picture 51">
            <a:extLst>
              <a:ext uri="{FF2B5EF4-FFF2-40B4-BE49-F238E27FC236}">
                <a16:creationId xmlns:a16="http://schemas.microsoft.com/office/drawing/2014/main" id="{101680F0-534D-4518-8E5B-005405DD1199}"/>
              </a:ext>
            </a:extLst>
          </p:cNvPr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787" y="4338585"/>
            <a:ext cx="714375" cy="724535"/>
          </a:xfrm>
          <a:prstGeom prst="rect">
            <a:avLst/>
          </a:prstGeom>
          <a:noFill/>
          <a:ln>
            <a:noFill/>
          </a:ln>
        </p:spPr>
      </p:pic>
      <p:pic>
        <p:nvPicPr>
          <p:cNvPr id="2080" name="Picture 32">
            <a:extLst>
              <a:ext uri="{FF2B5EF4-FFF2-40B4-BE49-F238E27FC236}">
                <a16:creationId xmlns:a16="http://schemas.microsoft.com/office/drawing/2014/main" id="{F7980B02-FCB3-43B8-9728-2EA2FA8495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641" y="5289596"/>
            <a:ext cx="682995" cy="8812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82" name="Picture 34">
            <a:extLst>
              <a:ext uri="{FF2B5EF4-FFF2-40B4-BE49-F238E27FC236}">
                <a16:creationId xmlns:a16="http://schemas.microsoft.com/office/drawing/2014/main" id="{826FF159-01F5-45FF-93F3-ABEDC797C1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042" y="6451804"/>
            <a:ext cx="552049" cy="8044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8B99542A-8574-4C0B-94AC-E75ABA375752}"/>
              </a:ext>
            </a:extLst>
          </p:cNvPr>
          <p:cNvSpPr txBox="1"/>
          <p:nvPr/>
        </p:nvSpPr>
        <p:spPr>
          <a:xfrm>
            <a:off x="1065759" y="214132"/>
            <a:ext cx="47455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ADDITIONAL CARTS &amp; ACCESSORIES</a:t>
            </a:r>
            <a:endParaRPr lang="en-CA" sz="2400" b="1" dirty="0"/>
          </a:p>
        </p:txBody>
      </p:sp>
      <p:pic>
        <p:nvPicPr>
          <p:cNvPr id="15" name="Picture 20" descr="Image result for mip inc logo">
            <a:extLst>
              <a:ext uri="{FF2B5EF4-FFF2-40B4-BE49-F238E27FC236}">
                <a16:creationId xmlns:a16="http://schemas.microsoft.com/office/drawing/2014/main" id="{1F4ADC5C-84B6-4825-9D8D-2260FA3BCA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132" y="231708"/>
            <a:ext cx="969263" cy="4272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87A9FEA2-4B37-4338-9A5C-D132B40A5ECC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67473" y="7568191"/>
            <a:ext cx="885899" cy="573157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E0D910B8-4056-44BF-9D82-A5AA909A3786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332193" y="8362614"/>
            <a:ext cx="577566" cy="521674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61DE96D6-55B6-4C45-ADB0-D66146E08D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034" y="8256281"/>
            <a:ext cx="987432" cy="6735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Everbilt 3 in. Soft Rubber Swivel Plate Caster with 175 lbs. Load ...">
            <a:extLst>
              <a:ext uri="{FF2B5EF4-FFF2-40B4-BE49-F238E27FC236}">
                <a16:creationId xmlns:a16="http://schemas.microsoft.com/office/drawing/2014/main" id="{26CA1057-67F5-4FB7-8B0D-F9F1E2D18F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289" y="7504647"/>
            <a:ext cx="682995" cy="6829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4539882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451</TotalTime>
  <Words>170</Words>
  <Application>Microsoft Office PowerPoint</Application>
  <PresentationFormat>Letter Paper (8.5x11 in)</PresentationFormat>
  <Paragraphs>32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Jennifer Doyle</dc:creator>
  <cp:lastModifiedBy>Jennifer Doyle</cp:lastModifiedBy>
  <cp:revision>63</cp:revision>
  <cp:lastPrinted>2020-03-20T18:21:36Z</cp:lastPrinted>
  <dcterms:created xsi:type="dcterms:W3CDTF">2020-03-20T14:43:15Z</dcterms:created>
  <dcterms:modified xsi:type="dcterms:W3CDTF">2020-04-22T18:05:52Z</dcterms:modified>
</cp:coreProperties>
</file>